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9" r:id="rId4"/>
    <p:sldId id="280" r:id="rId5"/>
    <p:sldId id="281" r:id="rId6"/>
    <p:sldId id="282" r:id="rId7"/>
    <p:sldId id="283" r:id="rId8"/>
    <p:sldId id="284" r:id="rId9"/>
    <p:sldId id="285" r:id="rId10"/>
    <p:sldId id="339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6" r:id="rId32"/>
    <p:sldId id="327" r:id="rId33"/>
    <p:sldId id="328" r:id="rId34"/>
    <p:sldId id="329" r:id="rId35"/>
    <p:sldId id="330" r:id="rId36"/>
    <p:sldId id="331" r:id="rId37"/>
    <p:sldId id="332" r:id="rId38"/>
    <p:sldId id="333" r:id="rId39"/>
    <p:sldId id="334" r:id="rId40"/>
    <p:sldId id="335" r:id="rId41"/>
    <p:sldId id="336" r:id="rId42"/>
    <p:sldId id="337" r:id="rId43"/>
    <p:sldId id="338" r:id="rId4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02" d="100"/>
          <a:sy n="102" d="100"/>
        </p:scale>
        <p:origin x="-23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EDF1D1A5-E155-45D5-8CF1-14750D450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BA690151-3B77-4A50-AFD9-1E29487549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C9372E-C0E1-4908-8E97-853421527DFF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6ACA906-95FE-447B-8098-40D2D6778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815067E-48FB-42A8-8D61-C0881A409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1F8B54-449E-43FE-9F23-436BA65D4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4563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1D18F3B2-1636-485D-AFD2-49086ACDD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5AE88101-C1C1-4720-B378-0AE078AD9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4DD1DC5-EAF5-4FBA-A1D4-60B2665C8A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C9372E-C0E1-4908-8E97-853421527DFF}" type="datetimeFigureOut">
              <a:rPr lang="ko-KR" altLang="en-US" smtClean="0"/>
              <a:t>2018-02-13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023EE443-0D17-40CD-AD80-A61FA6EF54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CCB57C1-47DA-4B4F-99C1-78E9B0FFD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1F8B54-449E-43FE-9F23-436BA65D49E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873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88B4325B-8CFF-4EB7-8DC6-78E01932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E643961-D260-4D43-96FF-279C1BA3009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3727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98251"/>
            <a:ext cx="4781550" cy="671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53777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644DC97-E3A6-4101-9444-BB9D0A5F9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94EE76-4B4F-4E14-8CDC-7095CDBC3DA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59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E25BA128-A83D-4F3E-AA06-7651FE034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6D2A2EA-210F-4D1C-A8DD-CC5E640B6BB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8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C59A1763-D360-47B8-8294-4FD2BD48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DC751A9-0D67-4278-8CF4-72E4CA1A94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7156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C10BBEA1-1382-4F75-9341-09957E90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7913B82-9ECD-41F5-89E1-903C0FAB89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325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0CA32944-7B69-400B-B1FE-6D168CE79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3D10BFD-8158-402D-81F0-85A2CFE94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7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EA4350A3-C6A0-4C46-8588-99BA23D8F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1CD5B3D-10D1-4700-A410-A8BB078851A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59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C0C218B2-9D80-4BA9-BA48-FAFA52591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6CDB2F3-EF39-4FFC-B0CB-476699B224F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0963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7257E15A-3F45-4834-AACC-198D8D34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FD6D62A-A6FE-41FF-A88C-C9AAEA347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136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6227726F-972B-4A47-8CC2-6D0EC5518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34A5A27-48B3-4115-B43C-AE6D7EB7E6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940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372E5E39-8AAA-4322-B15B-DB5C90CD9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545B756-B135-470A-950E-31160130CD4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097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A1EDD2C1-43EA-4D12-8618-F3A515520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8BBB18F-0A33-4F1C-A30F-2D9E9B6CC6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4179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E2B35AE9-B04A-4139-BB17-739F363B8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4B5EF24-2F5B-4840-8864-F20B85A5B0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988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1DFDBB90-A100-4E4D-AA81-1296CC6BA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1B9FDFE-559E-4B3F-A309-F6AD95657EC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0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83F0CD9C-C315-445D-8DA3-41CAF270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BE71BAB-9897-4FFB-96E2-620FF0E897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441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B266B607-48C8-488B-944F-1518C101F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DCE506B-B2D1-451A-9BE1-07DDBE8CFF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95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A68FA166-5879-41DF-8ED9-AA2AC2B4B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9C92F41-A82C-4CD6-9E2B-783BDA8911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3473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A559B10E-F936-496E-A5B6-C36C7740C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404A1C3-A71C-4776-8A65-B689126EF1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1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8A93F2F2-5C63-4DDF-B0A0-863E6820E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8F13CFB-5225-4E17-A780-0A2A65825B9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7810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5696C41B-BE1F-4B07-A306-90254816A0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6C73068-B0C8-42C4-84AF-59EB269C35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097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EC6FAC14-7DF3-4E96-A717-D5D27404D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C4AA4D2C-509C-4696-968A-ACE30447C1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019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4173528-958B-4DAB-9B14-A778D9015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8E34DA3-A116-4043-8708-D63F914A02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9282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37D8C227-76A9-4E2A-BC4B-867084E3F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9831C08-CEC3-4B12-8973-598B93AD686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5363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7FB37B1A-42E1-44DE-80EF-8964A241A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FE972CD-BEB6-42C3-B284-F7873883065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5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854E3B5-8E9A-49F9-BF40-1D246D273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F246D25-C442-4037-AB82-627533C4C56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074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C4E3C785-2F85-4C0E-A9D5-7410ACED1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4A05588-F919-44E6-9AA9-6E6CD397AE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097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5737E56F-3B65-4D9E-8E0F-8BFF47D64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A883FE86-2E3F-42F1-A8E4-73CB30A4FB5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412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1CA69F76-D23C-419D-AF40-9D18C0FAB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A7F76F7-DFE3-4929-975A-086D2393E8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95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51E32CB8-A3A1-4A8F-95FD-7E2E87E0A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04542BE-8958-41EC-88E8-8097B37CDB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50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8DC5C42F-726C-4D83-826B-094595431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544E75F-E508-47DF-A717-3BB6572A053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448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884BB64-A6DC-4028-8232-40584FD67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6BB2C974-A5CB-41F1-B42C-DDA3869F02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2185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8C441FA7-212A-422E-B756-BF6AA473C2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FBC4D7-D61F-44DE-956F-2E2FC5E34A3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767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60FB67CB-5A2C-44F4-9C5E-618D92E70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8226EA2-AEDD-483F-852A-4B4068A16CE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948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960BFF09-1645-497C-87C5-7820F29F8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313105A8-6CAE-43E1-B09C-0B5E85815BF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287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5A5FD376-8500-48A1-9D93-E5C0A1CD2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0F7173C-1FCA-48A2-8011-7AFD26EF4CA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016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3028EB87-872A-4DED-8E1D-EDD951F5B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844FDA95-F7EE-4406-8285-3B830FE38B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20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BCABAD35-3CF2-484F-AD94-F4B4789DE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F810D36-39C8-40CA-A424-598F704D1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5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0C3F919-1655-47DA-AA16-6CEE9B60E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DDA6ACE8-3586-436C-AE78-8809EA5958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29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47E43E2B-87F9-4B33-8D2C-825B2D64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25510EF0-44BD-4747-8DE6-38BA4AC631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024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9BF7FE12-C8B2-4E68-9A03-95234860C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8DFE1C6-5D82-4F42-A3CA-F54905B4717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116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0CA0DA77-1008-48CF-AC93-4D4D4CA65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427213C-6994-491D-A514-08075E1839E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364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 hidden="1">
            <a:extLst>
              <a:ext uri="{FF2B5EF4-FFF2-40B4-BE49-F238E27FC236}">
                <a16:creationId xmlns="" xmlns:a16="http://schemas.microsoft.com/office/drawing/2014/main" id="{2B5E00E4-1648-4658-89E0-5CF483D71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429EB22B-E988-427F-BB9E-221D58DA4D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100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0</Words>
  <Application>Microsoft Office PowerPoint</Application>
  <PresentationFormat>화면 슬라이드 쇼(4:3)</PresentationFormat>
  <Paragraphs>0</Paragraphs>
  <Slides>43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4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admin</dc:creator>
  <cp:lastModifiedBy>student</cp:lastModifiedBy>
  <cp:revision>5</cp:revision>
  <dcterms:created xsi:type="dcterms:W3CDTF">2018-01-07T11:00:51Z</dcterms:created>
  <dcterms:modified xsi:type="dcterms:W3CDTF">2018-02-12T23:32:10Z</dcterms:modified>
</cp:coreProperties>
</file>